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8" r:id="rId3"/>
    <p:sldId id="264" r:id="rId4"/>
    <p:sldId id="261" r:id="rId5"/>
    <p:sldId id="263" r:id="rId6"/>
    <p:sldId id="265" r:id="rId7"/>
    <p:sldId id="266" r:id="rId8"/>
    <p:sldId id="267" r:id="rId9"/>
    <p:sldId id="268" r:id="rId10"/>
    <p:sldId id="270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739"/>
    <a:srgbClr val="6ECED3"/>
    <a:srgbClr val="89BF50"/>
    <a:srgbClr val="8F6F5D"/>
    <a:srgbClr val="E5DD79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11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31" y="29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4A6722F7-7238-4791-8270-E1EE04704498}"/>
    <pc:docChg chg="undo custSel addSld modSld">
      <pc:chgData name="Steven Wallace" userId="f455ab06884d4394" providerId="LiveId" clId="{4A6722F7-7238-4791-8270-E1EE04704498}" dt="2018-03-10T03:50:09.875" v="987" actId="20577"/>
      <pc:docMkLst>
        <pc:docMk/>
      </pc:docMkLst>
      <pc:sldChg chg="modTransition">
        <pc:chgData name="Steven Wallace" userId="f455ab06884d4394" providerId="LiveId" clId="{4A6722F7-7238-4791-8270-E1EE04704498}" dt="2018-03-09T22:47:24.379" v="138"/>
        <pc:sldMkLst>
          <pc:docMk/>
          <pc:sldMk cId="3893856719" sldId="258"/>
        </pc:sldMkLst>
      </pc:sldChg>
      <pc:sldChg chg="addSp delSp modSp modAnim">
        <pc:chgData name="Steven Wallace" userId="f455ab06884d4394" providerId="LiveId" clId="{4A6722F7-7238-4791-8270-E1EE04704498}" dt="2018-03-10T00:27:58.456" v="733"/>
        <pc:sldMkLst>
          <pc:docMk/>
          <pc:sldMk cId="1405483902" sldId="261"/>
        </pc:sldMkLst>
        <pc:spChg chg="add mod">
          <ac:chgData name="Steven Wallace" userId="f455ab06884d4394" providerId="LiveId" clId="{4A6722F7-7238-4791-8270-E1EE04704498}" dt="2018-03-09T22:40:19.607" v="75"/>
          <ac:spMkLst>
            <pc:docMk/>
            <pc:sldMk cId="1405483902" sldId="261"/>
            <ac:spMk id="2" creationId="{DB5ACE9B-9C00-499A-BE68-3BAE1545864E}"/>
          </ac:spMkLst>
        </pc:spChg>
        <pc:spChg chg="add del mod">
          <ac:chgData name="Steven Wallace" userId="f455ab06884d4394" providerId="LiveId" clId="{4A6722F7-7238-4791-8270-E1EE04704498}" dt="2018-03-09T22:38:13.763" v="26" actId="478"/>
          <ac:spMkLst>
            <pc:docMk/>
            <pc:sldMk cId="1405483902" sldId="261"/>
            <ac:spMk id="3" creationId="{26AD6984-5CDC-450B-82A7-DBA6FF2640DF}"/>
          </ac:spMkLst>
        </pc:spChg>
        <pc:spChg chg="mod">
          <ac:chgData name="Steven Wallace" userId="f455ab06884d4394" providerId="LiveId" clId="{4A6722F7-7238-4791-8270-E1EE04704498}" dt="2018-03-09T22:37:56.150" v="23" actId="27636"/>
          <ac:spMkLst>
            <pc:docMk/>
            <pc:sldMk cId="1405483902" sldId="261"/>
            <ac:spMk id="5" creationId="{00000000-0000-0000-0000-000000000000}"/>
          </ac:spMkLst>
        </pc:spChg>
        <pc:spChg chg="add mod">
          <ac:chgData name="Steven Wallace" userId="f455ab06884d4394" providerId="LiveId" clId="{4A6722F7-7238-4791-8270-E1EE04704498}" dt="2018-03-09T22:48:25.895" v="142" actId="20577"/>
          <ac:spMkLst>
            <pc:docMk/>
            <pc:sldMk cId="1405483902" sldId="261"/>
            <ac:spMk id="6" creationId="{78ADAFE2-7D8F-4AED-85D1-5C14BEE6CEDD}"/>
          </ac:spMkLst>
        </pc:spChg>
      </pc:sldChg>
      <pc:sldChg chg="addSp modSp modTransition modAnim">
        <pc:chgData name="Steven Wallace" userId="f455ab06884d4394" providerId="LiveId" clId="{4A6722F7-7238-4791-8270-E1EE04704498}" dt="2018-03-09T22:44:25.117" v="118"/>
        <pc:sldMkLst>
          <pc:docMk/>
          <pc:sldMk cId="544258191" sldId="263"/>
        </pc:sldMkLst>
        <pc:spChg chg="mod">
          <ac:chgData name="Steven Wallace" userId="f455ab06884d4394" providerId="LiveId" clId="{4A6722F7-7238-4791-8270-E1EE04704498}" dt="2018-03-09T22:44:25.117" v="118"/>
          <ac:spMkLst>
            <pc:docMk/>
            <pc:sldMk cId="544258191" sldId="263"/>
            <ac:spMk id="2" creationId="{00000000-0000-0000-0000-000000000000}"/>
          </ac:spMkLst>
        </pc:spChg>
        <pc:spChg chg="add mod">
          <ac:chgData name="Steven Wallace" userId="f455ab06884d4394" providerId="LiveId" clId="{4A6722F7-7238-4791-8270-E1EE04704498}" dt="2018-03-09T22:42:31.197" v="106"/>
          <ac:spMkLst>
            <pc:docMk/>
            <pc:sldMk cId="544258191" sldId="263"/>
            <ac:spMk id="3" creationId="{90707921-F713-40DE-A420-669AAC44B383}"/>
          </ac:spMkLst>
        </pc:spChg>
      </pc:sldChg>
      <pc:sldChg chg="addSp modSp modTransition modAnim">
        <pc:chgData name="Steven Wallace" userId="f455ab06884d4394" providerId="LiveId" clId="{4A6722F7-7238-4791-8270-E1EE04704498}" dt="2018-03-09T22:47:00.469" v="136"/>
        <pc:sldMkLst>
          <pc:docMk/>
          <pc:sldMk cId="4280341742" sldId="265"/>
        </pc:sldMkLst>
        <pc:spChg chg="mod">
          <ac:chgData name="Steven Wallace" userId="f455ab06884d4394" providerId="LiveId" clId="{4A6722F7-7238-4791-8270-E1EE04704498}" dt="2018-03-09T22:46:45.104" v="134" actId="14100"/>
          <ac:spMkLst>
            <pc:docMk/>
            <pc:sldMk cId="4280341742" sldId="265"/>
            <ac:spMk id="2" creationId="{00000000-0000-0000-0000-000000000000}"/>
          </ac:spMkLst>
        </pc:spChg>
        <pc:spChg chg="add">
          <ac:chgData name="Steven Wallace" userId="f455ab06884d4394" providerId="LiveId" clId="{4A6722F7-7238-4791-8270-E1EE04704498}" dt="2018-03-09T22:44:45.595" v="119"/>
          <ac:spMkLst>
            <pc:docMk/>
            <pc:sldMk cId="4280341742" sldId="265"/>
            <ac:spMk id="3" creationId="{AAF98A52-B12B-4F4A-84C2-0ADF727E74DC}"/>
          </ac:spMkLst>
        </pc:spChg>
      </pc:sldChg>
      <pc:sldChg chg="addSp modSp modTransition modAnim">
        <pc:chgData name="Steven Wallace" userId="f455ab06884d4394" providerId="LiveId" clId="{4A6722F7-7238-4791-8270-E1EE04704498}" dt="2018-03-09T23:01:03.028" v="226"/>
        <pc:sldMkLst>
          <pc:docMk/>
          <pc:sldMk cId="3689053348" sldId="266"/>
        </pc:sldMkLst>
        <pc:spChg chg="mod">
          <ac:chgData name="Steven Wallace" userId="f455ab06884d4394" providerId="LiveId" clId="{4A6722F7-7238-4791-8270-E1EE04704498}" dt="2018-03-09T22:49:21.096" v="143"/>
          <ac:spMkLst>
            <pc:docMk/>
            <pc:sldMk cId="3689053348" sldId="266"/>
            <ac:spMk id="2" creationId="{FD0B5CCD-A857-405F-9F60-E6585E5DEB29}"/>
          </ac:spMkLst>
        </pc:spChg>
        <pc:spChg chg="add mod">
          <ac:chgData name="Steven Wallace" userId="f455ab06884d4394" providerId="LiveId" clId="{4A6722F7-7238-4791-8270-E1EE04704498}" dt="2018-03-09T22:55:26.125" v="200" actId="208"/>
          <ac:spMkLst>
            <pc:docMk/>
            <pc:sldMk cId="3689053348" sldId="266"/>
            <ac:spMk id="3" creationId="{D595D6BA-F84B-4D8F-8477-339A120CFB4A}"/>
          </ac:spMkLst>
        </pc:spChg>
        <pc:spChg chg="mod">
          <ac:chgData name="Steven Wallace" userId="f455ab06884d4394" providerId="LiveId" clId="{4A6722F7-7238-4791-8270-E1EE04704498}" dt="2018-03-09T22:53:10.628" v="196" actId="20577"/>
          <ac:spMkLst>
            <pc:docMk/>
            <pc:sldMk cId="3689053348" sldId="266"/>
            <ac:spMk id="5" creationId="{E4E4EA47-F0B0-4B46-B3D7-7EEFCF996DB1}"/>
          </ac:spMkLst>
        </pc:spChg>
      </pc:sldChg>
      <pc:sldChg chg="delSp modSp delAnim">
        <pc:chgData name="Steven Wallace" userId="f455ab06884d4394" providerId="LiveId" clId="{4A6722F7-7238-4791-8270-E1EE04704498}" dt="2018-03-10T00:39:09.348" v="734" actId="478"/>
        <pc:sldMkLst>
          <pc:docMk/>
          <pc:sldMk cId="3466089423" sldId="267"/>
        </pc:sldMkLst>
        <pc:spChg chg="del mod">
          <ac:chgData name="Steven Wallace" userId="f455ab06884d4394" providerId="LiveId" clId="{4A6722F7-7238-4791-8270-E1EE04704498}" dt="2018-03-10T00:39:09.348" v="734" actId="478"/>
          <ac:spMkLst>
            <pc:docMk/>
            <pc:sldMk cId="3466089423" sldId="267"/>
            <ac:spMk id="2" creationId="{DB5ACE9B-9C00-499A-BE68-3BAE1545864E}"/>
          </ac:spMkLst>
        </pc:spChg>
        <pc:spChg chg="mod">
          <ac:chgData name="Steven Wallace" userId="f455ab06884d4394" providerId="LiveId" clId="{4A6722F7-7238-4791-8270-E1EE04704498}" dt="2018-03-09T23:02:22.074" v="236" actId="1076"/>
          <ac:spMkLst>
            <pc:docMk/>
            <pc:sldMk cId="3466089423" sldId="267"/>
            <ac:spMk id="4" creationId="{00000000-0000-0000-0000-000000000000}"/>
          </ac:spMkLst>
        </pc:spChg>
        <pc:spChg chg="mod">
          <ac:chgData name="Steven Wallace" userId="f455ab06884d4394" providerId="LiveId" clId="{4A6722F7-7238-4791-8270-E1EE04704498}" dt="2018-03-09T23:02:43.833" v="260" actId="20577"/>
          <ac:spMkLst>
            <pc:docMk/>
            <pc:sldMk cId="3466089423" sldId="267"/>
            <ac:spMk id="5" creationId="{00000000-0000-0000-0000-000000000000}"/>
          </ac:spMkLst>
        </pc:spChg>
        <pc:spChg chg="mod">
          <ac:chgData name="Steven Wallace" userId="f455ab06884d4394" providerId="LiveId" clId="{4A6722F7-7238-4791-8270-E1EE04704498}" dt="2018-03-09T23:03:42.793" v="315" actId="313"/>
          <ac:spMkLst>
            <pc:docMk/>
            <pc:sldMk cId="3466089423" sldId="267"/>
            <ac:spMk id="6" creationId="{78ADAFE2-7D8F-4AED-85D1-5C14BEE6CEDD}"/>
          </ac:spMkLst>
        </pc:spChg>
      </pc:sldChg>
      <pc:sldChg chg="addSp delSp modSp add modTransition modAnim">
        <pc:chgData name="Steven Wallace" userId="f455ab06884d4394" providerId="LiveId" clId="{4A6722F7-7238-4791-8270-E1EE04704498}" dt="2018-03-10T03:31:38.114" v="956"/>
        <pc:sldMkLst>
          <pc:docMk/>
          <pc:sldMk cId="2837116912" sldId="268"/>
        </pc:sldMkLst>
        <pc:spChg chg="mod">
          <ac:chgData name="Steven Wallace" userId="f455ab06884d4394" providerId="LiveId" clId="{4A6722F7-7238-4791-8270-E1EE04704498}" dt="2018-03-10T03:20:07.662" v="840" actId="1076"/>
          <ac:spMkLst>
            <pc:docMk/>
            <pc:sldMk cId="2837116912" sldId="268"/>
            <ac:spMk id="2" creationId="{DB5ACE9B-9C00-499A-BE68-3BAE1545864E}"/>
          </ac:spMkLst>
        </pc:spChg>
        <pc:spChg chg="add mod">
          <ac:chgData name="Steven Wallace" userId="f455ab06884d4394" providerId="LiveId" clId="{4A6722F7-7238-4791-8270-E1EE04704498}" dt="2018-03-10T03:29:52.474" v="937" actId="20577"/>
          <ac:spMkLst>
            <pc:docMk/>
            <pc:sldMk cId="2837116912" sldId="268"/>
            <ac:spMk id="3" creationId="{0181191F-8E5D-4AC2-BBB2-9AF6E75DB7AC}"/>
          </ac:spMkLst>
        </pc:spChg>
        <pc:spChg chg="del mod">
          <ac:chgData name="Steven Wallace" userId="f455ab06884d4394" providerId="LiveId" clId="{4A6722F7-7238-4791-8270-E1EE04704498}" dt="2018-03-10T03:19:53.451" v="837" actId="478"/>
          <ac:spMkLst>
            <pc:docMk/>
            <pc:sldMk cId="2837116912" sldId="268"/>
            <ac:spMk id="5" creationId="{00000000-0000-0000-0000-000000000000}"/>
          </ac:spMkLst>
        </pc:spChg>
        <pc:spChg chg="del">
          <ac:chgData name="Steven Wallace" userId="f455ab06884d4394" providerId="LiveId" clId="{4A6722F7-7238-4791-8270-E1EE04704498}" dt="2018-03-09T23:04:58.587" v="344" actId="478"/>
          <ac:spMkLst>
            <pc:docMk/>
            <pc:sldMk cId="2837116912" sldId="268"/>
            <ac:spMk id="6" creationId="{78ADAFE2-7D8F-4AED-85D1-5C14BEE6CEDD}"/>
          </ac:spMkLst>
        </pc:spChg>
        <pc:spChg chg="add del mod">
          <ac:chgData name="Steven Wallace" userId="f455ab06884d4394" providerId="LiveId" clId="{4A6722F7-7238-4791-8270-E1EE04704498}" dt="2018-03-10T03:19:57.301" v="838" actId="478"/>
          <ac:spMkLst>
            <pc:docMk/>
            <pc:sldMk cId="2837116912" sldId="268"/>
            <ac:spMk id="7" creationId="{D949B900-B4B3-4529-8A7E-8B9E03B26075}"/>
          </ac:spMkLst>
        </pc:spChg>
      </pc:sldChg>
      <pc:sldChg chg="addSp delSp modSp add modTransition modAnim">
        <pc:chgData name="Steven Wallace" userId="f455ab06884d4394" providerId="LiveId" clId="{4A6722F7-7238-4791-8270-E1EE04704498}" dt="2018-03-10T03:50:09.875" v="987" actId="20577"/>
        <pc:sldMkLst>
          <pc:docMk/>
          <pc:sldMk cId="2999543803" sldId="269"/>
        </pc:sldMkLst>
        <pc:spChg chg="del">
          <ac:chgData name="Steven Wallace" userId="f455ab06884d4394" providerId="LiveId" clId="{4A6722F7-7238-4791-8270-E1EE04704498}" dt="2018-03-09T23:30:45.746" v="694"/>
          <ac:spMkLst>
            <pc:docMk/>
            <pc:sldMk cId="2999543803" sldId="269"/>
            <ac:spMk id="2" creationId="{9EBBCBAD-99D7-4159-ABBB-F33E4CD572A3}"/>
          </ac:spMkLst>
        </pc:spChg>
        <pc:spChg chg="add mod">
          <ac:chgData name="Steven Wallace" userId="f455ab06884d4394" providerId="LiveId" clId="{4A6722F7-7238-4791-8270-E1EE04704498}" dt="2018-03-10T03:50:09.875" v="987" actId="20577"/>
          <ac:spMkLst>
            <pc:docMk/>
            <pc:sldMk cId="2999543803" sldId="269"/>
            <ac:spMk id="2" creationId="{4B51362D-78BB-4D54-B773-29DA2027FA6E}"/>
          </ac:spMkLst>
        </pc:spChg>
        <pc:spChg chg="del">
          <ac:chgData name="Steven Wallace" userId="f455ab06884d4394" providerId="LiveId" clId="{4A6722F7-7238-4791-8270-E1EE04704498}" dt="2018-03-09T23:30:45.746" v="694"/>
          <ac:spMkLst>
            <pc:docMk/>
            <pc:sldMk cId="2999543803" sldId="269"/>
            <ac:spMk id="3" creationId="{EC7EA33B-A220-4366-B0A9-FBB704D5DD4D}"/>
          </ac:spMkLst>
        </pc:spChg>
        <pc:spChg chg="add mod">
          <ac:chgData name="Steven Wallace" userId="f455ab06884d4394" providerId="LiveId" clId="{4A6722F7-7238-4791-8270-E1EE04704498}" dt="2018-03-10T03:36:17.291" v="958" actId="14100"/>
          <ac:spMkLst>
            <pc:docMk/>
            <pc:sldMk cId="2999543803" sldId="269"/>
            <ac:spMk id="4" creationId="{D04C266A-8C44-4C7F-8B4F-8F84337BF886}"/>
          </ac:spMkLst>
        </pc:spChg>
      </pc:sldChg>
      <pc:sldChg chg="modSp add modAnim">
        <pc:chgData name="Steven Wallace" userId="f455ab06884d4394" providerId="LiveId" clId="{4A6722F7-7238-4791-8270-E1EE04704498}" dt="2018-03-10T00:40:54.735" v="742"/>
        <pc:sldMkLst>
          <pc:docMk/>
          <pc:sldMk cId="2408829469" sldId="270"/>
        </pc:sldMkLst>
        <pc:spChg chg="mod">
          <ac:chgData name="Steven Wallace" userId="f455ab06884d4394" providerId="LiveId" clId="{4A6722F7-7238-4791-8270-E1EE04704498}" dt="2018-03-09T23:28:32.913" v="567" actId="20577"/>
          <ac:spMkLst>
            <pc:docMk/>
            <pc:sldMk cId="2408829469" sldId="270"/>
            <ac:spMk id="2" creationId="{DB5ACE9B-9C00-499A-BE68-3BAE1545864E}"/>
          </ac:spMkLst>
        </pc:spChg>
        <pc:spChg chg="mod">
          <ac:chgData name="Steven Wallace" userId="f455ab06884d4394" providerId="LiveId" clId="{4A6722F7-7238-4791-8270-E1EE04704498}" dt="2018-03-09T23:30:14.581" v="693" actId="20577"/>
          <ac:spMkLst>
            <pc:docMk/>
            <pc:sldMk cId="2408829469" sldId="270"/>
            <ac:spMk id="3" creationId="{0181191F-8E5D-4AC2-BBB2-9AF6E75DB7AC}"/>
          </ac:spMkLst>
        </pc:spChg>
      </pc:sldChg>
    </pc:docChg>
  </pc:docChgLst>
  <pc:docChgLst>
    <pc:chgData name="Steven Wallace" userId="f455ab06884d4394" providerId="LiveId" clId="{44D648D6-2173-453D-8595-BA0E21D3F61F}"/>
    <pc:docChg chg="custSel modSld">
      <pc:chgData name="Steven Wallace" userId="f455ab06884d4394" providerId="LiveId" clId="{44D648D6-2173-453D-8595-BA0E21D3F61F}" dt="2018-03-09T16:27:45.026" v="285" actId="208"/>
      <pc:docMkLst>
        <pc:docMk/>
      </pc:docMkLst>
      <pc:sldChg chg="modSp modAnim">
        <pc:chgData name="Steven Wallace" userId="f455ab06884d4394" providerId="LiveId" clId="{44D648D6-2173-453D-8595-BA0E21D3F61F}" dt="2018-03-09T16:25:39.213" v="279" actId="208"/>
        <pc:sldMkLst>
          <pc:docMk/>
          <pc:sldMk cId="3893856719" sldId="258"/>
        </pc:sldMkLst>
        <pc:spChg chg="mod">
          <ac:chgData name="Steven Wallace" userId="f455ab06884d4394" providerId="LiveId" clId="{44D648D6-2173-453D-8595-BA0E21D3F61F}" dt="2018-03-09T16:25:24.351" v="276" actId="14100"/>
          <ac:spMkLst>
            <pc:docMk/>
            <pc:sldMk cId="3893856719" sldId="258"/>
            <ac:spMk id="2" creationId="{00000000-0000-0000-0000-000000000000}"/>
          </ac:spMkLst>
        </pc:spChg>
      </pc:sldChg>
      <pc:sldChg chg="modTransition">
        <pc:chgData name="Steven Wallace" userId="f455ab06884d4394" providerId="LiveId" clId="{44D648D6-2173-453D-8595-BA0E21D3F61F}" dt="2018-03-09T16:26:39.486" v="281" actId="208"/>
        <pc:sldMkLst>
          <pc:docMk/>
          <pc:sldMk cId="1405483902" sldId="261"/>
        </pc:sldMkLst>
      </pc:sldChg>
      <pc:sldChg chg="modTransition">
        <pc:chgData name="Steven Wallace" userId="f455ab06884d4394" providerId="LiveId" clId="{44D648D6-2173-453D-8595-BA0E21D3F61F}" dt="2018-03-09T16:26:56.048" v="282" actId="208"/>
        <pc:sldMkLst>
          <pc:docMk/>
          <pc:sldMk cId="544258191" sldId="263"/>
        </pc:sldMkLst>
      </pc:sldChg>
      <pc:sldChg chg="modTransition">
        <pc:chgData name="Steven Wallace" userId="f455ab06884d4394" providerId="LiveId" clId="{44D648D6-2173-453D-8595-BA0E21D3F61F}" dt="2018-03-09T16:26:18.076" v="280" actId="208"/>
        <pc:sldMkLst>
          <pc:docMk/>
          <pc:sldMk cId="1873325291" sldId="264"/>
        </pc:sldMkLst>
      </pc:sldChg>
      <pc:sldChg chg="modTransition">
        <pc:chgData name="Steven Wallace" userId="f455ab06884d4394" providerId="LiveId" clId="{44D648D6-2173-453D-8595-BA0E21D3F61F}" dt="2018-03-09T16:27:02.232" v="283" actId="208"/>
        <pc:sldMkLst>
          <pc:docMk/>
          <pc:sldMk cId="4280341742" sldId="265"/>
        </pc:sldMkLst>
      </pc:sldChg>
      <pc:sldChg chg="addSp modSp modTransition">
        <pc:chgData name="Steven Wallace" userId="f455ab06884d4394" providerId="LiveId" clId="{44D648D6-2173-453D-8595-BA0E21D3F61F}" dt="2018-03-09T16:27:45.026" v="285" actId="208"/>
        <pc:sldMkLst>
          <pc:docMk/>
          <pc:sldMk cId="3689053348" sldId="266"/>
        </pc:sldMkLst>
        <pc:spChg chg="mod">
          <ac:chgData name="Steven Wallace" userId="f455ab06884d4394" providerId="LiveId" clId="{44D648D6-2173-453D-8595-BA0E21D3F61F}" dt="2018-03-09T16:27:45.026" v="285" actId="208"/>
          <ac:spMkLst>
            <pc:docMk/>
            <pc:sldMk cId="3689053348" sldId="266"/>
            <ac:spMk id="2" creationId="{FD0B5CCD-A857-405F-9F60-E6585E5DEB29}"/>
          </ac:spMkLst>
        </pc:spChg>
        <pc:spChg chg="add mod">
          <ac:chgData name="Steven Wallace" userId="f455ab06884d4394" providerId="LiveId" clId="{44D648D6-2173-453D-8595-BA0E21D3F61F}" dt="2018-03-09T06:02:03.581" v="270" actId="20577"/>
          <ac:spMkLst>
            <pc:docMk/>
            <pc:sldMk cId="3689053348" sldId="266"/>
            <ac:spMk id="5" creationId="{E4E4EA47-F0B0-4B46-B3D7-7EEFCF996DB1}"/>
          </ac:spMkLst>
        </pc:spChg>
        <pc:picChg chg="mod">
          <ac:chgData name="Steven Wallace" userId="f455ab06884d4394" providerId="LiveId" clId="{44D648D6-2173-453D-8595-BA0E21D3F61F}" dt="2018-03-09T05:57:50.515" v="26" actId="1076"/>
          <ac:picMkLst>
            <pc:docMk/>
            <pc:sldMk cId="3689053348" sldId="266"/>
            <ac:picMk id="4" creationId="{93B1DB2F-810C-43DD-94B3-FD4F94FE67A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43120" y="4308950"/>
            <a:ext cx="4321160" cy="39052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49446" y="1651348"/>
            <a:ext cx="7774165" cy="1684542"/>
          </a:xfrm>
        </p:spPr>
        <p:txBody>
          <a:bodyPr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10588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68315" y="361723"/>
            <a:ext cx="6911821" cy="44198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628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68315" y="361723"/>
            <a:ext cx="6911821" cy="44198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529821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68315" y="361723"/>
            <a:ext cx="6911821" cy="44198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7865" y="141672"/>
            <a:ext cx="1556148" cy="165086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474073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079376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73045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482725" y="2825221"/>
            <a:ext cx="2835275" cy="36353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5DD79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2725" y="1725083"/>
            <a:ext cx="4793192" cy="91175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82725" y="2825221"/>
            <a:ext cx="2835275" cy="36353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5DD79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321641"/>
            <a:ext cx="6409818" cy="363652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64833" y="321641"/>
            <a:ext cx="6409818" cy="363652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92333" y="4135213"/>
            <a:ext cx="2282318" cy="40503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64833" y="321641"/>
            <a:ext cx="6409818" cy="363652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49" y="1068916"/>
            <a:ext cx="4972049" cy="3706615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05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43120" y="4308950"/>
            <a:ext cx="4321160" cy="39052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6714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FFFFF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68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25083"/>
            <a:ext cx="5126505" cy="911755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“What Have I Given?”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82725" y="2825221"/>
            <a:ext cx="3459069" cy="363537"/>
          </a:xfrm>
        </p:spPr>
        <p:txBody>
          <a:bodyPr>
            <a:normAutofit/>
          </a:bodyPr>
          <a:lstStyle/>
          <a:p>
            <a:r>
              <a:rPr lang="en-US" spc="300" dirty="0">
                <a:latin typeface="Bahnschrift Light" panose="020B0502040204020203" pitchFamily="34" charset="0"/>
              </a:rPr>
              <a:t>What Do We Give To God?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C266A-8C44-4C7F-8B4F-8F84337BF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61635" y="2405175"/>
            <a:ext cx="6025164" cy="2370356"/>
          </a:xfrm>
        </p:spPr>
        <p:txBody>
          <a:bodyPr>
            <a:prstTxWarp prst="textDeflateBottom">
              <a:avLst>
                <a:gd name="adj" fmla="val 79303"/>
              </a:avLst>
            </a:prstTxWarp>
            <a:normAutofit/>
          </a:bodyPr>
          <a:lstStyle/>
          <a:p>
            <a:r>
              <a:rPr lang="en-US" sz="4000" b="1" dirty="0">
                <a:ln w="28575">
                  <a:solidFill>
                    <a:schemeClr val="bg2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glow rad="127000">
                    <a:srgbClr val="398739"/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ROMANS 12:1-8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51362D-78BB-4D54-B773-29DA2027FA6E}"/>
              </a:ext>
            </a:extLst>
          </p:cNvPr>
          <p:cNvSpPr/>
          <p:nvPr/>
        </p:nvSpPr>
        <p:spPr>
          <a:xfrm>
            <a:off x="3419249" y="181611"/>
            <a:ext cx="538672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r"/>
            <a:r>
              <a:rPr lang="en-US" i="1" dirty="0"/>
              <a:t>“Having then gifts differing according to the grace that is given to us, let us use them…” </a:t>
            </a:r>
          </a:p>
          <a:p>
            <a:pPr algn="r"/>
            <a:r>
              <a:rPr lang="en-US" i="1" dirty="0"/>
              <a:t>(Rom. 12:6)</a:t>
            </a:r>
          </a:p>
        </p:txBody>
      </p:sp>
    </p:spTree>
    <p:extLst>
      <p:ext uri="{BB962C8B-B14F-4D97-AF65-F5344CB8AC3E}">
        <p14:creationId xmlns:p14="http://schemas.microsoft.com/office/powerpoint/2010/main" val="29995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300" dirty="0">
                <a:gradFill>
                  <a:gsLst>
                    <a:gs pos="0">
                      <a:srgbClr val="89BF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Book Antiqua" panose="02040602050305030304" pitchFamily="18" charset="0"/>
              </a:rPr>
              <a:t>MY TIME?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64833" y="321641"/>
            <a:ext cx="6409818" cy="820441"/>
          </a:xfrm>
        </p:spPr>
        <p:txBody>
          <a:bodyPr anchor="t" anchorCtr="0">
            <a:normAutofit lnSpcReduction="10000"/>
          </a:bodyPr>
          <a:lstStyle/>
          <a:p>
            <a:pPr algn="l"/>
            <a:r>
              <a:rPr lang="en-US" sz="4800" spc="300" dirty="0"/>
              <a:t>Ephesians 5:14-17</a:t>
            </a:r>
          </a:p>
          <a:p>
            <a:pPr algn="l"/>
            <a:endParaRPr lang="en-US" sz="4800" spc="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5ACE9B-9C00-499A-BE68-3BAE1545864E}"/>
              </a:ext>
            </a:extLst>
          </p:cNvPr>
          <p:cNvSpPr/>
          <p:nvPr/>
        </p:nvSpPr>
        <p:spPr>
          <a:xfrm>
            <a:off x="2264834" y="2476003"/>
            <a:ext cx="59427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300" dirty="0">
                <a:solidFill>
                  <a:srgbClr val="92D050"/>
                </a:solidFill>
              </a:rPr>
              <a:t>The </a:t>
            </a:r>
            <a:r>
              <a:rPr lang="en-US" sz="3200" b="1" spc="300" dirty="0"/>
              <a:t>WAY</a:t>
            </a:r>
            <a:r>
              <a:rPr lang="en-US" sz="3200" b="1" spc="300" dirty="0">
                <a:solidFill>
                  <a:srgbClr val="92D050"/>
                </a:solidFill>
              </a:rPr>
              <a:t> I spend my time defines my </a:t>
            </a:r>
            <a:r>
              <a:rPr lang="en-US" sz="3200" b="1" spc="300" dirty="0"/>
              <a:t>WALK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DAFE2-7D8F-4AED-85D1-5C14BEE6CEDD}"/>
              </a:ext>
            </a:extLst>
          </p:cNvPr>
          <p:cNvSpPr txBox="1"/>
          <p:nvPr/>
        </p:nvSpPr>
        <p:spPr>
          <a:xfrm>
            <a:off x="2264834" y="1516655"/>
            <a:ext cx="577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/>
              <a:t>“WALK” = manner of life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14749" y="1285300"/>
            <a:ext cx="4972049" cy="3490231"/>
          </a:xfrm>
        </p:spPr>
        <p:txBody>
          <a:bodyPr/>
          <a:lstStyle/>
          <a:p>
            <a:r>
              <a:rPr lang="en-US" sz="4800" dirty="0">
                <a:gradFill>
                  <a:gsLst>
                    <a:gs pos="0">
                      <a:srgbClr val="C0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Book Antiqua" panose="02040602050305030304" pitchFamily="18" charset="0"/>
              </a:rPr>
              <a:t>DO NOT WALK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According to the course of the world (2:2)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According to Satan (2:2)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In lust (2:3)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0707921-F713-40DE-A420-669AAC44B383}"/>
              </a:ext>
            </a:extLst>
          </p:cNvPr>
          <p:cNvSpPr txBox="1">
            <a:spLocks/>
          </p:cNvSpPr>
          <p:nvPr/>
        </p:nvSpPr>
        <p:spPr>
          <a:xfrm>
            <a:off x="2236424" y="321641"/>
            <a:ext cx="6438227" cy="107750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</a:t>
            </a:r>
          </a:p>
          <a:p>
            <a:pPr algn="l"/>
            <a:endParaRPr lang="en-US" sz="6000" spc="600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714749" y="1399142"/>
            <a:ext cx="5240361" cy="3744358"/>
          </a:xfrm>
        </p:spPr>
        <p:txBody>
          <a:bodyPr>
            <a:normAutofit/>
          </a:bodyPr>
          <a:lstStyle/>
          <a:p>
            <a:r>
              <a:rPr lang="en-US" sz="4800" dirty="0">
                <a:gradFill>
                  <a:gsLst>
                    <a:gs pos="0">
                      <a:srgbClr val="89BF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Book Antiqua" panose="02040602050305030304" pitchFamily="18" charset="0"/>
              </a:rPr>
              <a:t>DO WALK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Worthy of the calling (4:1)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In love (5:1, 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As children of light (5:8)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Circumspectly (5:15)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AF98A52-B12B-4F4A-84C2-0ADF727E74DC}"/>
              </a:ext>
            </a:extLst>
          </p:cNvPr>
          <p:cNvSpPr txBox="1">
            <a:spLocks/>
          </p:cNvSpPr>
          <p:nvPr/>
        </p:nvSpPr>
        <p:spPr>
          <a:xfrm>
            <a:off x="2236424" y="321641"/>
            <a:ext cx="6438227" cy="107750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</a:t>
            </a:r>
          </a:p>
          <a:p>
            <a:pPr algn="l"/>
            <a:endParaRPr lang="en-US" sz="6000" spc="600" dirty="0"/>
          </a:p>
        </p:txBody>
      </p:sp>
    </p:spTree>
    <p:extLst>
      <p:ext uri="{BB962C8B-B14F-4D97-AF65-F5344CB8AC3E}">
        <p14:creationId xmlns:p14="http://schemas.microsoft.com/office/powerpoint/2010/main" val="4280341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1DB2F-810C-43DD-94B3-FD4F94FE67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12" y="1068916"/>
            <a:ext cx="3610536" cy="4074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0B5CCD-A857-405F-9F60-E6585E5DEB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16256" y="805848"/>
            <a:ext cx="3412192" cy="3706615"/>
          </a:xfrm>
        </p:spPr>
        <p:txBody>
          <a:bodyPr>
            <a:normAutofit/>
          </a:bodyPr>
          <a:lstStyle/>
          <a:p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89BF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How Much</a:t>
            </a:r>
          </a:p>
          <a:p>
            <a:b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89BF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89BF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Do I Spend</a:t>
            </a:r>
            <a:b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89BF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</a:b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89BF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With God?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4EA47-F0B0-4B46-B3D7-7EEFCF996DB1}"/>
              </a:ext>
            </a:extLst>
          </p:cNvPr>
          <p:cNvSpPr txBox="1"/>
          <p:nvPr/>
        </p:nvSpPr>
        <p:spPr>
          <a:xfrm>
            <a:off x="6131859" y="1163171"/>
            <a:ext cx="26423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4 hours (Sun. &amp; Wed)</a:t>
            </a:r>
            <a:br>
              <a:rPr lang="en-US" b="1" dirty="0"/>
            </a:br>
            <a:r>
              <a:rPr lang="en-US" dirty="0"/>
              <a:t>=2.4% of my time</a:t>
            </a:r>
          </a:p>
          <a:p>
            <a:pPr>
              <a:spcAft>
                <a:spcPts val="1200"/>
              </a:spcAft>
            </a:pPr>
            <a:r>
              <a:rPr lang="en-US" b="1" dirty="0"/>
              <a:t>40 hours (work)</a:t>
            </a:r>
            <a:br>
              <a:rPr lang="en-US" b="1" dirty="0"/>
            </a:br>
            <a:r>
              <a:rPr lang="en-US" dirty="0"/>
              <a:t>=24% of my time</a:t>
            </a:r>
          </a:p>
          <a:p>
            <a:pPr>
              <a:spcAft>
                <a:spcPts val="1200"/>
              </a:spcAft>
            </a:pPr>
            <a:r>
              <a:rPr lang="en-US" b="1" dirty="0"/>
              <a:t>8 hours/day (sleep)</a:t>
            </a:r>
            <a:br>
              <a:rPr lang="en-US" b="1" dirty="0"/>
            </a:br>
            <a:r>
              <a:rPr lang="en-US" dirty="0"/>
              <a:t>=33% of my time</a:t>
            </a:r>
          </a:p>
          <a:p>
            <a:pPr>
              <a:spcAft>
                <a:spcPts val="1200"/>
              </a:spcAft>
            </a:pPr>
            <a:r>
              <a:rPr lang="en-US" b="1" dirty="0"/>
              <a:t>2 hours/day (leisure)</a:t>
            </a:r>
            <a:br>
              <a:rPr lang="en-US" b="1" dirty="0"/>
            </a:br>
            <a:r>
              <a:rPr lang="en-US" dirty="0"/>
              <a:t>=8.3% of my time</a:t>
            </a:r>
          </a:p>
          <a:p>
            <a:pPr>
              <a:spcAft>
                <a:spcPts val="1200"/>
              </a:spcAft>
            </a:pPr>
            <a:r>
              <a:rPr lang="en-US" b="1" dirty="0"/>
              <a:t>1 ½ hours/day (eating)</a:t>
            </a:r>
            <a:br>
              <a:rPr lang="en-US" b="1" dirty="0"/>
            </a:br>
            <a:r>
              <a:rPr lang="en-US" dirty="0"/>
              <a:t>=6.25% of my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5D6BA-F84B-4D8F-8477-339A120CFB4A}"/>
              </a:ext>
            </a:extLst>
          </p:cNvPr>
          <p:cNvSpPr txBox="1"/>
          <p:nvPr/>
        </p:nvSpPr>
        <p:spPr>
          <a:xfrm>
            <a:off x="3224270" y="1938968"/>
            <a:ext cx="1571739" cy="33214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89BF5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6890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8039" y="4416822"/>
            <a:ext cx="2282318" cy="405037"/>
          </a:xfrm>
        </p:spPr>
        <p:txBody>
          <a:bodyPr/>
          <a:lstStyle/>
          <a:p>
            <a:r>
              <a:rPr lang="en-US" sz="2800" spc="300" dirty="0">
                <a:gradFill>
                  <a:gsLst>
                    <a:gs pos="0">
                      <a:srgbClr val="89BF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Book Antiqua" panose="02040602050305030304" pitchFamily="18" charset="0"/>
              </a:rPr>
              <a:t>MY TALENTS?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64833" y="321641"/>
            <a:ext cx="6409818" cy="820441"/>
          </a:xfrm>
        </p:spPr>
        <p:txBody>
          <a:bodyPr anchor="t" anchorCtr="0">
            <a:normAutofit lnSpcReduction="10000"/>
          </a:bodyPr>
          <a:lstStyle/>
          <a:p>
            <a:pPr algn="l"/>
            <a:r>
              <a:rPr lang="en-US" sz="4800" spc="300" dirty="0"/>
              <a:t>Matthew 25:14-30</a:t>
            </a:r>
          </a:p>
          <a:p>
            <a:pPr algn="l"/>
            <a:endParaRPr lang="en-US" sz="4800" spc="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DAFE2-7D8F-4AED-85D1-5C14BEE6CEDD}"/>
              </a:ext>
            </a:extLst>
          </p:cNvPr>
          <p:cNvSpPr txBox="1"/>
          <p:nvPr/>
        </p:nvSpPr>
        <p:spPr>
          <a:xfrm>
            <a:off x="2264834" y="1516655"/>
            <a:ext cx="5774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“TALENT” </a:t>
            </a:r>
            <a:r>
              <a:rPr lang="en-US" sz="3200" spc="300" dirty="0">
                <a:solidFill>
                  <a:prstClr val="white"/>
                </a:solidFill>
                <a:latin typeface="Trebuchet MS"/>
              </a:rPr>
              <a:t>has come to represent “</a:t>
            </a:r>
            <a:r>
              <a:rPr kumimoji="0" lang="en-US" sz="3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ability”</a:t>
            </a:r>
          </a:p>
        </p:txBody>
      </p:sp>
    </p:spTree>
    <p:extLst>
      <p:ext uri="{BB962C8B-B14F-4D97-AF65-F5344CB8AC3E}">
        <p14:creationId xmlns:p14="http://schemas.microsoft.com/office/powerpoint/2010/main" val="346608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8039" y="4416822"/>
            <a:ext cx="2282318" cy="405037"/>
          </a:xfrm>
        </p:spPr>
        <p:txBody>
          <a:bodyPr/>
          <a:lstStyle/>
          <a:p>
            <a:r>
              <a:rPr lang="en-US" sz="2800" spc="300" dirty="0">
                <a:gradFill>
                  <a:gsLst>
                    <a:gs pos="0">
                      <a:srgbClr val="89BF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Book Antiqua" panose="02040602050305030304" pitchFamily="18" charset="0"/>
              </a:rPr>
              <a:t>MY TALENTS?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5ACE9B-9C00-499A-BE68-3BAE1545864E}"/>
              </a:ext>
            </a:extLst>
          </p:cNvPr>
          <p:cNvSpPr/>
          <p:nvPr/>
        </p:nvSpPr>
        <p:spPr>
          <a:xfrm>
            <a:off x="2264833" y="371782"/>
            <a:ext cx="6559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INTERCONNECTED PARABLES</a:t>
            </a:r>
            <a:endParaRPr kumimoji="0" lang="en-US" sz="32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1191F-8E5D-4AC2-BBB2-9AF6E75DB7AC}"/>
              </a:ext>
            </a:extLst>
          </p:cNvPr>
          <p:cNvSpPr txBox="1"/>
          <p:nvPr/>
        </p:nvSpPr>
        <p:spPr>
          <a:xfrm>
            <a:off x="2264833" y="1421176"/>
            <a:ext cx="567309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300" dirty="0"/>
              <a:t>Faithful/Evil Servant 24:45-51</a:t>
            </a:r>
          </a:p>
          <a:p>
            <a:pPr lvl="1"/>
            <a:r>
              <a:rPr lang="en-US" sz="2000" b="1" spc="300" dirty="0">
                <a:solidFill>
                  <a:srgbClr val="92D050"/>
                </a:solidFill>
              </a:rPr>
              <a:t>Watching for the Lord</a:t>
            </a:r>
          </a:p>
          <a:p>
            <a:r>
              <a:rPr lang="en-US" sz="2400" spc="300" dirty="0"/>
              <a:t>Ten Virgins 25:1-13</a:t>
            </a:r>
            <a:endParaRPr lang="en-US" sz="2000" spc="300" dirty="0"/>
          </a:p>
          <a:p>
            <a:pPr lvl="1"/>
            <a:r>
              <a:rPr lang="en-US" sz="2000" b="1" spc="300" dirty="0">
                <a:solidFill>
                  <a:srgbClr val="92D050"/>
                </a:solidFill>
              </a:rPr>
              <a:t>Waiting on the Lord</a:t>
            </a:r>
          </a:p>
          <a:p>
            <a:r>
              <a:rPr lang="en-US" sz="2400" spc="330" dirty="0"/>
              <a:t>Talents 25:14-30</a:t>
            </a:r>
            <a:endParaRPr lang="en-US" sz="2800" spc="600" dirty="0"/>
          </a:p>
          <a:p>
            <a:pPr lvl="1"/>
            <a:r>
              <a:rPr lang="en-US" sz="2000" b="1" spc="300" dirty="0">
                <a:solidFill>
                  <a:srgbClr val="92D050"/>
                </a:solidFill>
              </a:rPr>
              <a:t>Working for the Lord</a:t>
            </a:r>
          </a:p>
          <a:p>
            <a:r>
              <a:rPr lang="en-US" sz="2400" spc="300" dirty="0"/>
              <a:t>Sheep/Goats 25:31-46</a:t>
            </a:r>
            <a:endParaRPr lang="en-US" sz="2800" spc="300" dirty="0"/>
          </a:p>
          <a:p>
            <a:pPr lvl="1"/>
            <a:r>
              <a:rPr lang="en-US" sz="2000" b="1" spc="300" dirty="0">
                <a:solidFill>
                  <a:srgbClr val="92D050"/>
                </a:solidFill>
              </a:rPr>
              <a:t>Watching over who is the Lord’s</a:t>
            </a:r>
          </a:p>
        </p:txBody>
      </p:sp>
    </p:spTree>
    <p:extLst>
      <p:ext uri="{BB962C8B-B14F-4D97-AF65-F5344CB8AC3E}">
        <p14:creationId xmlns:p14="http://schemas.microsoft.com/office/powerpoint/2010/main" val="2837116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8039" y="4416822"/>
            <a:ext cx="2282318" cy="405037"/>
          </a:xfrm>
        </p:spPr>
        <p:txBody>
          <a:bodyPr/>
          <a:lstStyle/>
          <a:p>
            <a:r>
              <a:rPr lang="en-US" sz="2800" spc="300" dirty="0">
                <a:gradFill>
                  <a:gsLst>
                    <a:gs pos="0">
                      <a:srgbClr val="89BF5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Book Antiqua" panose="02040602050305030304" pitchFamily="18" charset="0"/>
              </a:rPr>
              <a:t>MY TALENTS?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64833" y="321641"/>
            <a:ext cx="6409818" cy="820441"/>
          </a:xfrm>
        </p:spPr>
        <p:txBody>
          <a:bodyPr anchor="t" anchorCtr="0">
            <a:normAutofit lnSpcReduction="10000"/>
          </a:bodyPr>
          <a:lstStyle/>
          <a:p>
            <a:pPr algn="l"/>
            <a:r>
              <a:rPr lang="en-US" sz="4800" spc="300" dirty="0"/>
              <a:t>Matthew 25</a:t>
            </a:r>
          </a:p>
          <a:p>
            <a:pPr algn="l"/>
            <a:endParaRPr lang="en-US" sz="4800" spc="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5ACE9B-9C00-499A-BE68-3BAE1545864E}"/>
              </a:ext>
            </a:extLst>
          </p:cNvPr>
          <p:cNvSpPr/>
          <p:nvPr/>
        </p:nvSpPr>
        <p:spPr>
          <a:xfrm>
            <a:off x="2264833" y="1436745"/>
            <a:ext cx="6559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 One-Talent Man Was Richly Blessed!</a:t>
            </a:r>
            <a:endParaRPr kumimoji="0" lang="en-US" sz="32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1191F-8E5D-4AC2-BBB2-9AF6E75DB7AC}"/>
              </a:ext>
            </a:extLst>
          </p:cNvPr>
          <p:cNvSpPr txBox="1"/>
          <p:nvPr/>
        </p:nvSpPr>
        <p:spPr>
          <a:xfrm>
            <a:off x="2416366" y="2572840"/>
            <a:ext cx="5367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100" dirty="0"/>
              <a:t>One Talent:	= about 6000 Denarii</a:t>
            </a:r>
          </a:p>
          <a:p>
            <a:r>
              <a:rPr lang="en-US" sz="2400" spc="100" dirty="0"/>
              <a:t>		= about 6000 pay days</a:t>
            </a:r>
          </a:p>
          <a:p>
            <a:r>
              <a:rPr lang="en-US" sz="2400" spc="100" dirty="0"/>
              <a:t>		= over 19 yrs. of pay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8829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276</TotalTime>
  <Words>192</Words>
  <Application>Microsoft Office PowerPoint</Application>
  <PresentationFormat>On-screen Show (16:9)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Adelle-Regular</vt:lpstr>
      <vt:lpstr>Apple Chancery</vt:lpstr>
      <vt:lpstr>Arial</vt:lpstr>
      <vt:lpstr>Arial Black</vt:lpstr>
      <vt:lpstr>Bahnschrift Light</vt:lpstr>
      <vt:lpstr>Bahnschrift SemiBold</vt:lpstr>
      <vt:lpstr>Book Antiqua</vt:lpstr>
      <vt:lpstr>Georgia</vt:lpstr>
      <vt:lpstr>Trebuchet MS</vt:lpstr>
      <vt:lpstr>Default</vt:lpstr>
      <vt:lpstr>1_Default</vt:lpstr>
      <vt:lpstr>“What Have I Given?”</vt:lpstr>
      <vt:lpstr>PowerPoint Presentation</vt:lpstr>
      <vt:lpstr>MY TIME?</vt:lpstr>
      <vt:lpstr>PowerPoint Presentation</vt:lpstr>
      <vt:lpstr>PowerPoint Presentation</vt:lpstr>
      <vt:lpstr>PowerPoint Presentation</vt:lpstr>
      <vt:lpstr>MY TALENTS?</vt:lpstr>
      <vt:lpstr>MY TALENTS?</vt:lpstr>
      <vt:lpstr>MY TALENTS?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Steven J. Wallace</cp:lastModifiedBy>
  <cp:revision>17</cp:revision>
  <dcterms:created xsi:type="dcterms:W3CDTF">2014-03-26T14:03:34Z</dcterms:created>
  <dcterms:modified xsi:type="dcterms:W3CDTF">2018-03-10T03:50:17Z</dcterms:modified>
</cp:coreProperties>
</file>